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!d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3" y="15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!d>
</file>

<file path=ppt/media/image2.jf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1F61C9-FDAC-4B47-AD1F-E8FE687C2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3FBD9F-597F-4BEE-9EC5-10636D989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E367A3-17E7-4542-8D24-6D077F3F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8FE0E1-A8D9-4DBC-A2FF-7ACD779AB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8F96C3-F963-461C-9F17-45000C7C7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526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A1374F-E1C1-4D9E-92CF-4D5B8C96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6248AB-53A8-4D05-AFC7-C733B12E0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AB3590-AAE0-41A4-9BE4-6B52B8CC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53AA84-17F2-4C1B-9A4C-4F1CA1151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AD6813-82F1-4204-9F51-964B3B51B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82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038A652-3BEF-48A9-B30F-B34AAFBC99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3B82743-3481-4A0C-9175-D95ECC12E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B630FA-A980-4B55-96FD-8C8731919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553268-C25F-4D5E-95D2-78C1899A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679D4A-8D6D-4C0C-B301-FEEE5C515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53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266C4F-D817-4F8B-9DB8-B216B0C09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9DCAEE-5B9C-4B88-8428-05BF3E3DC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F36887-DA0D-41A0-96B9-BBD05A37C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096984-3D6F-4C57-A8A2-821BBC7F9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B01847-90B4-47F7-8145-75803CDF6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7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3C44C-6155-4FE4-86D0-27257F330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5BC17BA-35DE-4A68-A09B-591B4C672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1C7903-DAE5-407E-9E6A-B16FE8732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A55E92-D446-441F-BB6E-7C211E4EB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EF5D74-0CAE-49E3-879C-CF85F3162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177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F68C12-6AE3-4716-B291-B65A0DBEF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A88835-67EB-489A-AEF7-F055C37E52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741D14-2F67-4887-9F75-61C4E7801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A238AF-CAA0-4820-8B7A-CD5125B4D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C447E0-4329-4F75-A724-D8A874706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A65C35-87DD-4F72-88D9-C3C8CA0B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320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8F130D-18EB-42C1-93F4-7A1B38C0F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B88E3D-626E-48D5-B424-339D728DF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2B6E7A0-BF89-4A95-B91E-74CE48477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59BA2BB-5C17-4A69-95AF-163706804D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BD037DF-0160-48D8-A8A4-906BEB3CA2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DB1E5F6-B7EF-4F12-A220-11C62C223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6AE7AF0-8098-44C2-8A4A-D2127F69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3ECD3B-B560-4B9A-9EE6-F7DB278B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505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6230ED-6CDF-4956-846E-A12F1B80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2067B53-6C76-4C7E-88EC-26F6EB8A6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2836C34-5461-4F22-8CDE-7C4EA6DFB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678C8E-00CA-470C-B43C-F5673414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983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9260281-A46D-4A9F-92E3-B2A5ED1AA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8BD1268-4AFA-403D-911C-2B629F2DD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2809CF-429A-4612-B8D4-7C87AA75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200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8FC468-5754-492E-90B9-842B109C9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0EE8C5-DF7F-442D-AB7C-3951373B0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D6C60E-CACC-4F6D-9742-433DDDBF0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34B32A-99FC-49E9-8096-3051E7845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C023A0-1323-4871-B849-1CD6B277F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52E35-E9A5-4A16-A434-2AE8E924C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180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66AF1-DC28-46D6-AA1E-F6994F96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0A32130-3649-4C77-8F30-8B606B1F1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DE9E85-8682-4935-A587-813AB2963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3D8BA2-8FBF-4698-810B-1A43A5BC0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EC94C9-4F6E-4E7F-87E4-FF5F494E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8CC694-9A90-421E-9452-89ED1C975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24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9C61AF-290D-4080-8CFD-34D9FE433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99F94EB-FFCF-4993-8955-B951EB2E9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21B0EE-1BEE-40EE-933E-D712E09BC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53475-3135-40BB-9099-5D07C801225C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4B41C3-1CC7-49B3-B44A-D130B1E36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9F7F06-F64E-45A3-87EB-252B58443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9F8C5-3BE9-49A4-9527-B85FA524D0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823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!d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D0A03F-5E37-4A2B-9EB3-8E497B1E2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9F1E9-7B55-4427-9EF8-41DC72DEEFAD}"/>
              </a:ext>
            </a:extLst>
          </p:cNvPr>
          <p:cNvSpPr txBox="1"/>
          <p:nvPr/>
        </p:nvSpPr>
        <p:spPr>
          <a:xfrm>
            <a:off x="4961358" y="436553"/>
            <a:ext cx="211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SteamOS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92341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4C3D70-E710-4256-B47E-5B75769FB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01624" cy="351366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97949C-B603-46AC-AB21-A51570B37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342" y="0"/>
            <a:ext cx="6174658" cy="356321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5CD224-CD90-47A6-9167-07AADEFC5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342" y="3429000"/>
            <a:ext cx="6174658" cy="3429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B857F4F-138F-4C5D-8624-A92C27CC5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1432"/>
            <a:ext cx="6017342" cy="351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151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5DC3C1E-ABD6-4114-A972-BAE81B00D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2685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B84906-619E-48A6-B169-141E5DF99050}"/>
              </a:ext>
            </a:extLst>
          </p:cNvPr>
          <p:cNvSpPr txBox="1"/>
          <p:nvPr/>
        </p:nvSpPr>
        <p:spPr>
          <a:xfrm>
            <a:off x="1671485" y="2654940"/>
            <a:ext cx="872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SteamOS</a:t>
            </a:r>
            <a:r>
              <a:rPr lang="ru-RU" dirty="0">
                <a:solidFill>
                  <a:schemeClr val="bg1"/>
                </a:solidFill>
              </a:rPr>
              <a:t> – это операционная система на базе </a:t>
            </a:r>
            <a:r>
              <a:rPr lang="ru-RU" b="1" dirty="0" err="1">
                <a:solidFill>
                  <a:schemeClr val="bg1"/>
                </a:solidFill>
              </a:rPr>
              <a:t>Linux</a:t>
            </a:r>
            <a:r>
              <a:rPr lang="ru-RU" dirty="0">
                <a:solidFill>
                  <a:schemeClr val="bg1"/>
                </a:solidFill>
              </a:rPr>
              <a:t>, разработанная компанией </a:t>
            </a:r>
            <a:r>
              <a:rPr lang="ru-RU" b="1" dirty="0" err="1">
                <a:solidFill>
                  <a:schemeClr val="bg1"/>
                </a:solidFill>
              </a:rPr>
              <a:t>Valve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Corporation</a:t>
            </a:r>
            <a:r>
              <a:rPr lang="ru-RU" dirty="0">
                <a:solidFill>
                  <a:schemeClr val="bg1"/>
                </a:solidFill>
              </a:rPr>
              <a:t> специально для игр. Она создана для работы с </a:t>
            </a:r>
            <a:r>
              <a:rPr lang="ru-RU" b="1" dirty="0" err="1">
                <a:solidFill>
                  <a:schemeClr val="bg1"/>
                </a:solidFill>
              </a:rPr>
              <a:t>Steam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Deck</a:t>
            </a:r>
            <a:r>
              <a:rPr lang="ru-RU" dirty="0">
                <a:solidFill>
                  <a:schemeClr val="bg1"/>
                </a:solidFill>
              </a:rPr>
              <a:t> и ПК, оптимизирована для запуска игр через </a:t>
            </a:r>
            <a:r>
              <a:rPr lang="ru-RU" b="1" dirty="0" err="1">
                <a:solidFill>
                  <a:schemeClr val="bg1"/>
                </a:solidFill>
              </a:rPr>
              <a:t>Steam</a:t>
            </a:r>
            <a:r>
              <a:rPr lang="ru-RU" dirty="0">
                <a:solidFill>
                  <a:schemeClr val="bg1"/>
                </a:solidFill>
              </a:rPr>
              <a:t> и поддерживает </a:t>
            </a:r>
            <a:r>
              <a:rPr lang="ru-RU" b="1" dirty="0" err="1">
                <a:solidFill>
                  <a:schemeClr val="bg1"/>
                </a:solidFill>
              </a:rPr>
              <a:t>Proton</a:t>
            </a:r>
            <a:r>
              <a:rPr lang="ru-RU" dirty="0">
                <a:solidFill>
                  <a:schemeClr val="bg1"/>
                </a:solidFill>
              </a:rPr>
              <a:t> (совместимость с </a:t>
            </a:r>
            <a:r>
              <a:rPr lang="ru-RU" dirty="0" err="1">
                <a:solidFill>
                  <a:schemeClr val="bg1"/>
                </a:solidFill>
              </a:rPr>
              <a:t>Windows</a:t>
            </a:r>
            <a:r>
              <a:rPr lang="ru-RU" dirty="0">
                <a:solidFill>
                  <a:schemeClr val="bg1"/>
                </a:solidFill>
              </a:rPr>
              <a:t>-играми).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26B001-F69F-492E-9A92-49E686F24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992" y="0"/>
            <a:ext cx="2954841" cy="242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89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5DC3C1E-ABD6-4114-A972-BAE81B00D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2685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B84906-619E-48A6-B169-141E5DF99050}"/>
              </a:ext>
            </a:extLst>
          </p:cNvPr>
          <p:cNvSpPr txBox="1"/>
          <p:nvPr/>
        </p:nvSpPr>
        <p:spPr>
          <a:xfrm>
            <a:off x="1718679" y="3486749"/>
            <a:ext cx="9395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Основа:</a:t>
            </a:r>
            <a:r>
              <a:rPr lang="ru-RU" dirty="0">
                <a:solidFill>
                  <a:schemeClr val="bg1"/>
                </a:solidFill>
              </a:rPr>
              <a:t> </a:t>
            </a:r>
            <a:r>
              <a:rPr lang="ru-RU" dirty="0" err="1">
                <a:solidFill>
                  <a:schemeClr val="bg1"/>
                </a:solidFill>
              </a:rPr>
              <a:t>Debian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Linux</a:t>
            </a:r>
            <a:r>
              <a:rPr lang="ru-RU" dirty="0">
                <a:solidFill>
                  <a:schemeClr val="bg1"/>
                </a:solidFill>
              </a:rPr>
              <a:t> (сейчас </a:t>
            </a:r>
            <a:r>
              <a:rPr lang="ru-RU" dirty="0" err="1">
                <a:solidFill>
                  <a:schemeClr val="bg1"/>
                </a:solidFill>
              </a:rPr>
              <a:t>SteamOS</a:t>
            </a:r>
            <a:r>
              <a:rPr lang="ru-RU" dirty="0">
                <a:solidFill>
                  <a:schemeClr val="bg1"/>
                </a:solidFill>
              </a:rPr>
              <a:t> 3.0 основана на </a:t>
            </a:r>
            <a:r>
              <a:rPr lang="ru-RU" dirty="0" err="1">
                <a:solidFill>
                  <a:schemeClr val="bg1"/>
                </a:solidFill>
              </a:rPr>
              <a:t>Arch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Linux</a:t>
            </a:r>
            <a:r>
              <a:rPr lang="ru-RU" dirty="0">
                <a:solidFill>
                  <a:schemeClr val="bg1"/>
                </a:solidFill>
              </a:rPr>
              <a:t>).</a:t>
            </a:r>
          </a:p>
          <a:p>
            <a:r>
              <a:rPr lang="ru-RU" b="1" dirty="0">
                <a:solidFill>
                  <a:schemeClr val="bg1"/>
                </a:solidFill>
              </a:rPr>
              <a:t>Интерфейс:</a:t>
            </a:r>
            <a:r>
              <a:rPr lang="ru-RU" dirty="0">
                <a:solidFill>
                  <a:schemeClr val="bg1"/>
                </a:solidFill>
              </a:rPr>
              <a:t> </a:t>
            </a:r>
            <a:r>
              <a:rPr lang="ru-RU" dirty="0" err="1">
                <a:solidFill>
                  <a:schemeClr val="bg1"/>
                </a:solidFill>
              </a:rPr>
              <a:t>Big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Picture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Mode</a:t>
            </a:r>
            <a:r>
              <a:rPr lang="ru-RU" dirty="0">
                <a:solidFill>
                  <a:schemeClr val="bg1"/>
                </a:solidFill>
              </a:rPr>
              <a:t> (адаптирован для геймпадов и телевизоров).</a:t>
            </a:r>
          </a:p>
          <a:p>
            <a:r>
              <a:rPr lang="ru-RU" b="1" dirty="0">
                <a:solidFill>
                  <a:schemeClr val="bg1"/>
                </a:solidFill>
              </a:rPr>
              <a:t>Поддержка игр: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ru-RU" dirty="0" err="1">
                <a:solidFill>
                  <a:schemeClr val="bg1"/>
                </a:solidFill>
              </a:rPr>
              <a:t>Нативные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Linux</a:t>
            </a:r>
            <a:r>
              <a:rPr lang="ru-RU" dirty="0">
                <a:solidFill>
                  <a:schemeClr val="bg1"/>
                </a:solidFill>
              </a:rPr>
              <a:t>-игры из </a:t>
            </a:r>
            <a:r>
              <a:rPr lang="ru-RU" dirty="0" err="1">
                <a:solidFill>
                  <a:schemeClr val="bg1"/>
                </a:solidFill>
              </a:rPr>
              <a:t>Steam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ru-RU" dirty="0" err="1">
                <a:solidFill>
                  <a:schemeClr val="bg1"/>
                </a:solidFill>
              </a:rPr>
              <a:t>Windows</a:t>
            </a:r>
            <a:r>
              <a:rPr lang="ru-RU" dirty="0">
                <a:solidFill>
                  <a:schemeClr val="bg1"/>
                </a:solidFill>
              </a:rPr>
              <a:t>-игры через </a:t>
            </a:r>
            <a:r>
              <a:rPr lang="ru-RU" b="1" dirty="0" err="1">
                <a:solidFill>
                  <a:schemeClr val="bg1"/>
                </a:solidFill>
              </a:rPr>
              <a:t>Proton</a:t>
            </a:r>
            <a:r>
              <a:rPr lang="ru-RU" dirty="0">
                <a:solidFill>
                  <a:schemeClr val="bg1"/>
                </a:solidFill>
              </a:rPr>
              <a:t> (</a:t>
            </a:r>
            <a:r>
              <a:rPr lang="ru-RU" dirty="0" err="1">
                <a:solidFill>
                  <a:schemeClr val="bg1"/>
                </a:solidFill>
              </a:rPr>
              <a:t>Wine</a:t>
            </a:r>
            <a:r>
              <a:rPr lang="ru-RU" dirty="0">
                <a:solidFill>
                  <a:schemeClr val="bg1"/>
                </a:solidFill>
              </a:rPr>
              <a:t> + DXVK).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Поддержка </a:t>
            </a:r>
            <a:r>
              <a:rPr lang="ru-RU" dirty="0" err="1">
                <a:solidFill>
                  <a:schemeClr val="bg1"/>
                </a:solidFill>
              </a:rPr>
              <a:t>Vulkan</a:t>
            </a:r>
            <a:r>
              <a:rPr lang="ru-RU" dirty="0">
                <a:solidFill>
                  <a:schemeClr val="bg1"/>
                </a:solidFill>
              </a:rPr>
              <a:t> для лучшей производительности.</a:t>
            </a:r>
          </a:p>
          <a:p>
            <a:r>
              <a:rPr lang="ru-RU" b="1" dirty="0">
                <a:solidFill>
                  <a:schemeClr val="bg1"/>
                </a:solidFill>
              </a:rPr>
              <a:t>Особенности: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ru-RU" dirty="0">
                <a:solidFill>
                  <a:schemeClr val="bg1"/>
                </a:solidFill>
              </a:rPr>
              <a:t>Открытый исходный код (кроме некоторых проприетарных компонентов).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Оптимизирована для работы на </a:t>
            </a:r>
            <a:r>
              <a:rPr lang="ru-RU" b="1" dirty="0" err="1">
                <a:solidFill>
                  <a:schemeClr val="bg1"/>
                </a:solidFill>
              </a:rPr>
              <a:t>Steam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Deck</a:t>
            </a:r>
            <a:r>
              <a:rPr lang="ru-RU" dirty="0">
                <a:solidFill>
                  <a:schemeClr val="bg1"/>
                </a:solidFill>
              </a:rPr>
              <a:t> (но можно установить на ПК).</a:t>
            </a:r>
          </a:p>
          <a:p>
            <a:pPr lvl="1"/>
            <a:r>
              <a:rPr lang="ru-RU" dirty="0">
                <a:solidFill>
                  <a:schemeClr val="bg1"/>
                </a:solidFill>
              </a:rPr>
              <a:t>Поддержка облачного сохранения (</a:t>
            </a:r>
            <a:r>
              <a:rPr lang="ru-RU" dirty="0" err="1">
                <a:solidFill>
                  <a:schemeClr val="bg1"/>
                </a:solidFill>
              </a:rPr>
              <a:t>Steam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Cloud</a:t>
            </a:r>
            <a:r>
              <a:rPr lang="ru-RU" dirty="0">
                <a:solidFill>
                  <a:schemeClr val="bg1"/>
                </a:solidFill>
              </a:rPr>
              <a:t>).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26B001-F69F-492E-9A92-49E686F24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642" y="556135"/>
            <a:ext cx="2954841" cy="24216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D86612-36E7-47F3-8FE4-FE1D244B9C59}"/>
              </a:ext>
            </a:extLst>
          </p:cNvPr>
          <p:cNvSpPr txBox="1"/>
          <p:nvPr/>
        </p:nvSpPr>
        <p:spPr>
          <a:xfrm>
            <a:off x="4177479" y="47206"/>
            <a:ext cx="37217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Основные характеристики</a:t>
            </a:r>
            <a:endParaRPr lang="ru-RU" sz="2400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571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D0A03F-5E37-4A2B-9EB3-8E497B1E2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9F1E9-7B55-4427-9EF8-41DC72DEEFAD}"/>
              </a:ext>
            </a:extLst>
          </p:cNvPr>
          <p:cNvSpPr txBox="1"/>
          <p:nvPr/>
        </p:nvSpPr>
        <p:spPr>
          <a:xfrm>
            <a:off x="4961358" y="436553"/>
            <a:ext cx="211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SteamOS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38048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D0A03F-5E37-4A2B-9EB3-8E497B1E2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9F1E9-7B55-4427-9EF8-41DC72DEEFAD}"/>
              </a:ext>
            </a:extLst>
          </p:cNvPr>
          <p:cNvSpPr txBox="1"/>
          <p:nvPr/>
        </p:nvSpPr>
        <p:spPr>
          <a:xfrm>
            <a:off x="4961358" y="436553"/>
            <a:ext cx="211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SteamOS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0023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D0A03F-5E37-4A2B-9EB3-8E497B1E2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9F1E9-7B55-4427-9EF8-41DC72DEEFAD}"/>
              </a:ext>
            </a:extLst>
          </p:cNvPr>
          <p:cNvSpPr txBox="1"/>
          <p:nvPr/>
        </p:nvSpPr>
        <p:spPr>
          <a:xfrm>
            <a:off x="4961358" y="436553"/>
            <a:ext cx="211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SteamOS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7490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D0A03F-5E37-4A2B-9EB3-8E497B1E2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9F1E9-7B55-4427-9EF8-41DC72DEEFAD}"/>
              </a:ext>
            </a:extLst>
          </p:cNvPr>
          <p:cNvSpPr txBox="1"/>
          <p:nvPr/>
        </p:nvSpPr>
        <p:spPr>
          <a:xfrm>
            <a:off x="4961358" y="436553"/>
            <a:ext cx="2117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SteamOS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4779731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142</Words>
  <Application>Microsoft Office PowerPoint</Application>
  <PresentationFormat>Широкоэкранный</PresentationFormat>
  <Paragraphs>17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Студент</dc:creator>
  <cp:lastModifiedBy>Студент</cp:lastModifiedBy>
  <cp:revision>5</cp:revision>
  <dcterms:created xsi:type="dcterms:W3CDTF">2025-05-22T09:56:09Z</dcterms:created>
  <dcterms:modified xsi:type="dcterms:W3CDTF">2025-05-22T10:45:30Z</dcterms:modified>
</cp:coreProperties>
</file>

<file path=docProps/thumbnail.jpeg>
</file>